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23630543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23630543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251bb473_0_6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251bb473_0_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251bb473_0_6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251bb473_0_6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b9a0b074_1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b9a0b074_1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b9a0b074_1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b9a0b074_1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Zasady modernizacji lokalnej sieci komputerowej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" sz="1400"/>
              <a:t>Weronika Skotna </a:t>
            </a:r>
            <a:endParaRPr b="1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idx="4294967295" type="title"/>
          </p:nvPr>
        </p:nvSpPr>
        <p:spPr>
          <a:xfrm>
            <a:off x="535775" y="712150"/>
            <a:ext cx="5197200" cy="7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 sz="3600">
                <a:solidFill>
                  <a:schemeClr val="dk1"/>
                </a:solidFill>
              </a:rPr>
              <a:t>Zagadnienia:</a:t>
            </a:r>
            <a:endParaRPr sz="2400"/>
          </a:p>
        </p:txBody>
      </p:sp>
      <p:sp>
        <p:nvSpPr>
          <p:cNvPr id="79" name="Google Shape;79;p14"/>
          <p:cNvSpPr txBox="1"/>
          <p:nvPr>
            <p:ph idx="4294967295" type="title"/>
          </p:nvPr>
        </p:nvSpPr>
        <p:spPr>
          <a:xfrm>
            <a:off x="535775" y="1480150"/>
            <a:ext cx="8335200" cy="306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Lato"/>
              <a:buChar char="●"/>
            </a:pPr>
            <a:r>
              <a:rPr b="0" lang="pl" sz="1800">
                <a:latin typeface="Lato"/>
                <a:ea typeface="Lato"/>
                <a:cs typeface="Lato"/>
                <a:sym typeface="Lato"/>
              </a:rPr>
              <a:t>Jakie czynniki należy uwzględnić, planując modernizację sieci? 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Char char="●"/>
            </a:pPr>
            <a:r>
              <a:rPr b="0" lang="pl" sz="1800">
                <a:latin typeface="Lato"/>
                <a:ea typeface="Lato"/>
                <a:cs typeface="Lato"/>
                <a:sym typeface="Lato"/>
              </a:rPr>
              <a:t>Z jakich etapów składa się modernizacja lokalnej sieci komputerowej?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Char char="●"/>
            </a:pPr>
            <a:r>
              <a:rPr b="0" lang="pl" sz="1800">
                <a:latin typeface="Lato"/>
                <a:ea typeface="Lato"/>
                <a:cs typeface="Lato"/>
                <a:sym typeface="Lato"/>
              </a:rPr>
              <a:t>Jakie czynniki należy brać pod uwagę przy podejmowaniu decyzji dotyczących wyboru oprogramowania i sprzętu? </a:t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8700" y="162725"/>
            <a:ext cx="7067301" cy="4818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otatka przyklejona do slajdu kawałkiem taśmy klejącej" id="85" name="Google Shape;85;p15"/>
          <p:cNvPicPr preferRelativeResize="0"/>
          <p:nvPr/>
        </p:nvPicPr>
        <p:blipFill rotWithShape="1">
          <a:blip r:embed="rId4">
            <a:alphaModFix/>
          </a:blip>
          <a:srcRect b="10011" l="9244" r="2118" t="5926"/>
          <a:stretch/>
        </p:blipFill>
        <p:spPr>
          <a:xfrm rot="154828">
            <a:off x="4404400" y="15315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/>
          <p:nvPr/>
        </p:nvSpPr>
        <p:spPr>
          <a:xfrm>
            <a:off x="2855550" y="687397"/>
            <a:ext cx="3432900" cy="76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300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SIEĆ KOMPUTEROWA </a:t>
            </a:r>
            <a:endParaRPr b="1" sz="300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7" name="Google Shape;87;p15"/>
          <p:cNvSpPr txBox="1"/>
          <p:nvPr>
            <p:ph idx="4294967295" type="body"/>
          </p:nvPr>
        </p:nvSpPr>
        <p:spPr>
          <a:xfrm>
            <a:off x="1629875" y="1350750"/>
            <a:ext cx="5998500" cy="3327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2200">
                <a:latin typeface="Raleway"/>
                <a:ea typeface="Raleway"/>
                <a:cs typeface="Raleway"/>
                <a:sym typeface="Raleway"/>
              </a:rPr>
              <a:t>składa się z elementów tworzących całość:</a:t>
            </a:r>
            <a:endParaRPr sz="22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pl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sprzętu komputerowego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pl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oprogramowania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pl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okablowania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/>
        </p:nvSpPr>
        <p:spPr>
          <a:xfrm>
            <a:off x="196650" y="561100"/>
            <a:ext cx="89643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Modernizacja lub wymiana infrastruktury sieciowej najczęściej wykonywana jest, gdy:</a:t>
            </a:r>
            <a:endParaRPr sz="2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196650" y="2084150"/>
            <a:ext cx="8750700" cy="13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Firma rozwija się i system telekomunikacyjny przestaje spełniać wymagania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pojawia się potrzeba zmniejszenia kosztów utrzymania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konkurencyjność i rozwój firmy wymuszają wprowadzenie nowych aplikacji wymagających modernizacji sieci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/>
        </p:nvSpPr>
        <p:spPr>
          <a:xfrm>
            <a:off x="494300" y="467600"/>
            <a:ext cx="82830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Projektując modernizację sieci komputerowej należy uwzględnić:</a:t>
            </a:r>
            <a:endParaRPr sz="2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614575" y="1696675"/>
            <a:ext cx="7508100" cy="25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funkcjonalność sieci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zagrożenia dla bezpieczeństwa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potrzeba połączenia pomiędzy oddziałami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wymagania oprogramowania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dyspozycja wydzielonym pomieszczeniem - serwerownią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wykorzystanie nowych technologii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507675" y="487625"/>
            <a:ext cx="8154900" cy="11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300">
                <a:solidFill>
                  <a:schemeClr val="dk1"/>
                </a:solidFill>
              </a:rPr>
              <a:t>Modernizacja okablowania strukturalnego powinna przebiegać według schematu: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8"/>
          <p:cNvSpPr txBox="1"/>
          <p:nvPr/>
        </p:nvSpPr>
        <p:spPr>
          <a:xfrm>
            <a:off x="521025" y="1756800"/>
            <a:ext cx="8376600" cy="31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Analiza potrzeb klienta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inwentaryzacja istniejącego sprzętu i oprogramowania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analiza warunków technicznych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stworzenie koncepcji modernizacji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wykonanie projektu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instalacja i przeprowadzenie testów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wykonanie pomiarów dynamicznych wszystkich torów transmisyjnych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uruchomienie i konfiguracja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wprowadzenie zmian w dokumentacji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E9E9E"/>
              </a:buClr>
              <a:buSzPts val="1800"/>
              <a:buFont typeface="Lato"/>
              <a:buChar char="●"/>
            </a:pPr>
            <a:r>
              <a:rPr lang="pl" sz="1800">
                <a:solidFill>
                  <a:srgbClr val="9E9E9E"/>
                </a:solidFill>
                <a:latin typeface="Lato"/>
                <a:ea typeface="Lato"/>
                <a:cs typeface="Lato"/>
                <a:sym typeface="Lato"/>
              </a:rPr>
              <a:t>eksploatacja okablowania </a:t>
            </a:r>
            <a:endParaRPr sz="1800">
              <a:solidFill>
                <a:srgbClr val="9E9E9E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225" y="162725"/>
            <a:ext cx="7882250" cy="48180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otatka przyklejona do slajdu kawałkiem taśmy klejącej" id="111" name="Google Shape;111;p19"/>
          <p:cNvPicPr preferRelativeResize="0"/>
          <p:nvPr/>
        </p:nvPicPr>
        <p:blipFill rotWithShape="1">
          <a:blip r:embed="rId4">
            <a:alphaModFix/>
          </a:blip>
          <a:srcRect b="10011" l="9244" r="2118" t="5926"/>
          <a:stretch/>
        </p:blipFill>
        <p:spPr>
          <a:xfrm rot="154828">
            <a:off x="3840225" y="-119899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9"/>
          <p:cNvSpPr txBox="1"/>
          <p:nvPr/>
        </p:nvSpPr>
        <p:spPr>
          <a:xfrm>
            <a:off x="1509625" y="929625"/>
            <a:ext cx="6733200" cy="76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300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Oprogramowanie wykorzystywane w firmie</a:t>
            </a:r>
            <a:endParaRPr b="1" sz="300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3" name="Google Shape;113;p19"/>
          <p:cNvSpPr txBox="1"/>
          <p:nvPr>
            <p:ph idx="4294967295" type="body"/>
          </p:nvPr>
        </p:nvSpPr>
        <p:spPr>
          <a:xfrm>
            <a:off x="1195800" y="1558650"/>
            <a:ext cx="7067100" cy="274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lang="pl">
                <a:latin typeface="Raleway"/>
                <a:ea typeface="Raleway"/>
                <a:cs typeface="Raleway"/>
                <a:sym typeface="Raleway"/>
              </a:rPr>
              <a:t>obejmuje zarówno  systemy operacyjne serwerów i stacji roboczych, pakiety biurowe i specjalistyczne programy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lang="pl">
                <a:latin typeface="Raleway"/>
                <a:ea typeface="Raleway"/>
                <a:cs typeface="Raleway"/>
                <a:sym typeface="Raleway"/>
              </a:rPr>
              <a:t>powodem zmiany oprogramowania może być np.  osiągnięcie granicy możliwości przez dotychczasowe, co blokuje rozwój  firmy.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lang="pl">
                <a:latin typeface="Raleway"/>
                <a:ea typeface="Raleway"/>
                <a:cs typeface="Raleway"/>
                <a:sym typeface="Raleway"/>
              </a:rPr>
              <a:t>nowe oprogramowanie należy dobrać tak, aby odpowiadało wszystkim potrzebom firmy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lang="pl">
                <a:latin typeface="Raleway"/>
                <a:ea typeface="Raleway"/>
                <a:cs typeface="Raleway"/>
                <a:sym typeface="Raleway"/>
              </a:rPr>
              <a:t>powinno ono być też skalowalne, aby mogło  być używane w rosnącej sieci komputerowej 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